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4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5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3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0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5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9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5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6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7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ết quả hình ảnh cho background exerci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3" descr="Hình ảnh có li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Kết quả hình ảnh cho hình nền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-12112"/>
            <a:ext cx="9246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0"/>
            <a:ext cx="924933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175"/>
            <a:ext cx="9412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26" y="285100"/>
            <a:ext cx="888617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THẨM MỸ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17-04-2020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</a:t>
            </a:r>
          </a:p>
        </p:txBody>
      </p:sp>
    </p:spTree>
    <p:extLst>
      <p:ext uri="{BB962C8B-B14F-4D97-AF65-F5344CB8AC3E}">
        <p14:creationId xmlns:p14="http://schemas.microsoft.com/office/powerpoint/2010/main" val="9756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3175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Hát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và</a:t>
            </a:r>
            <a:r>
              <a:rPr lang="en-US" dirty="0" smtClean="0">
                <a:solidFill>
                  <a:srgbClr val="FF0000"/>
                </a:solidFill>
              </a:rPr>
              <a:t> VĐ: </a:t>
            </a:r>
            <a:r>
              <a:rPr lang="en-US" dirty="0" err="1" smtClean="0">
                <a:solidFill>
                  <a:srgbClr val="FF0000"/>
                </a:solidFill>
              </a:rPr>
              <a:t>Em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vẽ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môi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trường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màu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xanh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Giáng Tiên – Em Vẽ Môi Trường Màu X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3175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Quan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tranh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và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đàm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thoại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98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27"/>
            <a:ext cx="9144000" cy="682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hạc VỀ BÀN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991</TotalTime>
  <Words>62</Words>
  <Application>Microsoft Office PowerPoint</Application>
  <PresentationFormat>On-screen Show (4:3)</PresentationFormat>
  <Paragraphs>12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Times New Roman</vt:lpstr>
      <vt:lpstr>Office Theme</vt:lpstr>
      <vt:lpstr>PowerPoint Presentation</vt:lpstr>
      <vt:lpstr>Hát và VĐ: Em vẽ môi trường màu xanh</vt:lpstr>
      <vt:lpstr>Quan sát tranh và đàm thoại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Phong6T3</cp:lastModifiedBy>
  <cp:revision>35</cp:revision>
  <dcterms:created xsi:type="dcterms:W3CDTF">2017-11-07T05:57:17Z</dcterms:created>
  <dcterms:modified xsi:type="dcterms:W3CDTF">2020-08-18T02:21:30Z</dcterms:modified>
</cp:coreProperties>
</file>